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9" r:id="rId3"/>
    <p:sldId id="257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5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53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16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29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47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69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65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6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8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7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9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4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7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3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3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50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OMOTECIA%201.gg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OMOTECIA%203.gg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2531" y="982014"/>
            <a:ext cx="8915399" cy="2262781"/>
          </a:xfrm>
        </p:spPr>
        <p:txBody>
          <a:bodyPr/>
          <a:lstStyle/>
          <a:p>
            <a:r>
              <a:rPr lang="es-CO" dirty="0" smtClean="0"/>
              <a:t>HOMOTECIAS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8447" y="3484572"/>
            <a:ext cx="2966284" cy="861420"/>
          </a:xfrm>
        </p:spPr>
        <p:txBody>
          <a:bodyPr/>
          <a:lstStyle/>
          <a:p>
            <a:r>
              <a:rPr lang="es-CO" dirty="0" smtClean="0"/>
              <a:t>LIC. JEISSON GUSTIN</a:t>
            </a:r>
            <a:endParaRPr lang="es-CO" dirty="0"/>
          </a:p>
        </p:txBody>
      </p:sp>
      <p:pic>
        <p:nvPicPr>
          <p:cNvPr id="2052" name="Picture 4" descr="http://www.aulafacil.com/uploads/cursos/601/editor/homotecia01.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018" y="2562324"/>
            <a:ext cx="3790295" cy="356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78" y="364902"/>
            <a:ext cx="8596668" cy="897228"/>
          </a:xfrm>
        </p:spPr>
        <p:txBody>
          <a:bodyPr/>
          <a:lstStyle/>
          <a:p>
            <a:pPr algn="ctr"/>
            <a:r>
              <a:rPr lang="es-CO" b="1" dirty="0" smtClean="0"/>
              <a:t>ACTIVIDAD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120462"/>
            <a:ext cx="11132593" cy="5537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 smtClean="0"/>
              <a:t>1.  Dibuja el triángulo </a:t>
            </a:r>
            <a:r>
              <a:rPr lang="es-CO" sz="2800" dirty="0"/>
              <a:t>ABC cuyos vértices se encuentran en los </a:t>
            </a:r>
            <a:r>
              <a:rPr lang="es-CO" sz="2800" dirty="0" smtClean="0"/>
              <a:t>     puntos </a:t>
            </a:r>
            <a:r>
              <a:rPr lang="es-CO" sz="2800" dirty="0"/>
              <a:t>A(-2,3), B(4,2) Y C(1,2).</a:t>
            </a:r>
          </a:p>
          <a:p>
            <a:pPr>
              <a:buAutoNum type="arabicPeriod" startAt="2"/>
            </a:pPr>
            <a:r>
              <a:rPr lang="es-CO" sz="2800" dirty="0" smtClean="0"/>
              <a:t>Multiplica cada coordenada de los vértices por 2, ¿Cuáles son las nuevas coordenadas?</a:t>
            </a:r>
          </a:p>
          <a:p>
            <a:pPr>
              <a:buAutoNum type="arabicPeriod" startAt="2"/>
            </a:pPr>
            <a:r>
              <a:rPr lang="es-CO" sz="2800" dirty="0" smtClean="0"/>
              <a:t>Ubica las nuevas coordenadas en el plano cartesiano y une los puntos.</a:t>
            </a:r>
          </a:p>
          <a:p>
            <a:pPr>
              <a:buAutoNum type="arabicPeriod" startAt="2"/>
            </a:pPr>
            <a:r>
              <a:rPr lang="es-CO" sz="2800" dirty="0" smtClean="0"/>
              <a:t>Multiplica Las coordenadas de los vértices del triángulo ABC </a:t>
            </a:r>
            <a:r>
              <a:rPr lang="es-CO" sz="2800" smtClean="0"/>
              <a:t>por 3 </a:t>
            </a:r>
            <a:r>
              <a:rPr lang="es-CO" sz="2800" dirty="0" smtClean="0"/>
              <a:t>y luego </a:t>
            </a:r>
            <a:r>
              <a:rPr lang="es-CO" sz="2800" smtClean="0"/>
              <a:t>por -2. </a:t>
            </a:r>
            <a:r>
              <a:rPr lang="es-CO" sz="2800" dirty="0" smtClean="0"/>
              <a:t>ubica las nuevas coordenadas y une los puntos para formar lo nuevos triángulos.</a:t>
            </a:r>
          </a:p>
          <a:p>
            <a:pPr>
              <a:buAutoNum type="arabicPeriod" startAt="2"/>
            </a:pPr>
            <a:r>
              <a:rPr lang="es-CO" sz="2800" dirty="0" smtClean="0"/>
              <a:t>Explica que sucede cuando se multiplican las coordenadas de un polígono por algún factor.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86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367" y="609600"/>
            <a:ext cx="5912616" cy="652530"/>
          </a:xfrm>
        </p:spPr>
        <p:txBody>
          <a:bodyPr/>
          <a:lstStyle/>
          <a:p>
            <a:r>
              <a:rPr lang="es-CO" b="1" dirty="0" smtClean="0"/>
              <a:t>HOMOTECIA</a:t>
            </a:r>
            <a:endParaRPr lang="es-CO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89939" y="1609483"/>
            <a:ext cx="11222745" cy="53300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3200" dirty="0" smtClean="0"/>
              <a:t>Se llama homotecia a la transformación geométrica que sufre una figura. </a:t>
            </a:r>
            <a:r>
              <a:rPr lang="es-CO" sz="3200" dirty="0"/>
              <a:t>A</a:t>
            </a:r>
            <a:r>
              <a:rPr lang="es-CO" sz="3200" dirty="0" smtClean="0"/>
              <a:t> partir de un determinado punto, todas las medidas quedan multiplicadas por un mismo factor distinto de cero.</a:t>
            </a:r>
          </a:p>
        </p:txBody>
      </p:sp>
      <p:pic>
        <p:nvPicPr>
          <p:cNvPr id="1026" name="Picture 2" descr="Resultado de imagen para HOMOTE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86" y="3784555"/>
            <a:ext cx="5061397" cy="241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93948"/>
            <a:ext cx="9676305" cy="4754451"/>
          </a:xfrm>
        </p:spPr>
        <p:txBody>
          <a:bodyPr/>
          <a:lstStyle/>
          <a:p>
            <a:pPr marL="0" indent="0" algn="just">
              <a:buNone/>
            </a:pPr>
            <a:r>
              <a:rPr lang="es-CO" sz="3200" dirty="0" smtClean="0"/>
              <a:t>La homotecia de ampliación se llama </a:t>
            </a:r>
            <a:r>
              <a:rPr lang="es-CO" sz="3200" b="1" i="1" u="sng" dirty="0" smtClean="0"/>
              <a:t>dilatación</a:t>
            </a:r>
            <a:r>
              <a:rPr lang="es-CO" sz="3200" dirty="0" smtClean="0"/>
              <a:t> y la de reducción se llama </a:t>
            </a:r>
            <a:r>
              <a:rPr lang="es-CO" sz="3200" b="1" i="1" u="sng" dirty="0" smtClean="0"/>
              <a:t>contracción</a:t>
            </a:r>
            <a:r>
              <a:rPr lang="es-CO" sz="3200" b="1" dirty="0" smtClean="0"/>
              <a:t>.</a:t>
            </a:r>
          </a:p>
          <a:p>
            <a:pPr marL="0" indent="0" algn="just">
              <a:buNone/>
            </a:pPr>
            <a:r>
              <a:rPr lang="es-CO" sz="3200" dirty="0" smtClean="0">
                <a:hlinkClick r:id="rId2" action="ppaction://hlinkfile"/>
              </a:rPr>
              <a:t>HOMOTECIA 1.ggb</a:t>
            </a:r>
            <a:endParaRPr lang="es-CO" sz="3200" dirty="0" smtClean="0"/>
          </a:p>
          <a:p>
            <a:pPr marL="0" indent="0" algn="just">
              <a:buNone/>
            </a:pPr>
            <a:r>
              <a:rPr lang="es-CO" sz="3200" dirty="0" smtClean="0"/>
              <a:t>una </a:t>
            </a:r>
            <a:r>
              <a:rPr lang="es-CO" sz="3200" dirty="0" smtClean="0"/>
              <a:t>homotecia se caracteriza por dos elementos: un punto </a:t>
            </a:r>
            <a:r>
              <a:rPr lang="es-CO" sz="3200" b="1" dirty="0" smtClean="0"/>
              <a:t>P</a:t>
            </a:r>
            <a:r>
              <a:rPr lang="es-CO" sz="3200" dirty="0" smtClean="0"/>
              <a:t> llamado</a:t>
            </a:r>
            <a:r>
              <a:rPr lang="es-CO" sz="3200" b="1" dirty="0" smtClean="0"/>
              <a:t> centro </a:t>
            </a:r>
            <a:r>
              <a:rPr lang="es-CO" sz="3200" dirty="0" smtClean="0"/>
              <a:t>de homotecia y un factor de conversión </a:t>
            </a:r>
            <a:r>
              <a:rPr lang="es-CO" sz="3200" b="1" dirty="0" smtClean="0"/>
              <a:t>r</a:t>
            </a:r>
            <a:r>
              <a:rPr lang="es-CO" sz="3200" dirty="0" smtClean="0"/>
              <a:t>, de modo que a todo punto R (x ,y) corresponde un punto R’(</a:t>
            </a:r>
            <a:r>
              <a:rPr lang="es-CO" sz="3200" dirty="0" err="1" smtClean="0"/>
              <a:t>rx</a:t>
            </a:r>
            <a:r>
              <a:rPr lang="es-CO" sz="3200" dirty="0" smtClean="0"/>
              <a:t> ,</a:t>
            </a:r>
            <a:r>
              <a:rPr lang="es-CO" sz="3200" dirty="0" err="1" smtClean="0"/>
              <a:t>ry</a:t>
            </a:r>
            <a:r>
              <a:rPr lang="es-CO" sz="3200" dirty="0" smtClean="0"/>
              <a:t>)</a:t>
            </a:r>
          </a:p>
          <a:p>
            <a:pPr marL="0" indent="0" algn="just">
              <a:buNone/>
            </a:pP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7741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4438" y="3940407"/>
            <a:ext cx="11010434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es-CO" sz="2800" dirty="0"/>
              <a:t>En la figura F.7 se encuentra el triángulo ABC cuyos vértices se encuentran en los puntos A(-2,3), B(4,2) Y C(1,2).</a:t>
            </a:r>
          </a:p>
          <a:p>
            <a:pPr marL="0" indent="0" algn="just">
              <a:buNone/>
            </a:pPr>
            <a:r>
              <a:rPr lang="es-CO" sz="2800" dirty="0"/>
              <a:t>Si se  multiplican a las coordenadas de cada vértice por el factor 2 los valores se transforman en A´(-4,6), B´(8,4) Y C´(2,4</a:t>
            </a:r>
            <a:r>
              <a:rPr lang="es-CO" sz="2800" dirty="0" smtClean="0"/>
              <a:t>)</a:t>
            </a:r>
          </a:p>
          <a:p>
            <a:pPr marL="0" indent="0" algn="just">
              <a:buNone/>
            </a:pPr>
            <a:r>
              <a:rPr lang="es-CO" sz="2800" dirty="0" smtClean="0">
                <a:hlinkClick r:id="rId2" action="ppaction://hlinkfile"/>
              </a:rPr>
              <a:t>HOMOTECIA 3.ggb</a:t>
            </a:r>
            <a:r>
              <a:rPr lang="es-CO" sz="2800" dirty="0" smtClean="0"/>
              <a:t>        </a:t>
            </a:r>
            <a:endParaRPr lang="es-CO" sz="2800" dirty="0"/>
          </a:p>
          <a:p>
            <a:endParaRPr lang="es-CO" dirty="0"/>
          </a:p>
        </p:txBody>
      </p:sp>
      <p:pic>
        <p:nvPicPr>
          <p:cNvPr id="4" name="Picture 7" descr="http://www.aulafacil.com/matematicas-coordenadas/curso/coordenadasvectoressimetriastraslacionesygirosenelplano1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44" y="272804"/>
            <a:ext cx="3902956" cy="366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7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4449" y="633023"/>
            <a:ext cx="9404723" cy="809412"/>
          </a:xfrm>
        </p:spPr>
        <p:txBody>
          <a:bodyPr/>
          <a:lstStyle/>
          <a:p>
            <a:pPr algn="ctr"/>
            <a:r>
              <a:rPr lang="es-CO" dirty="0" smtClean="0"/>
              <a:t>ACTIVIDAD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751527"/>
            <a:ext cx="10436158" cy="4496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800" dirty="0" smtClean="0"/>
              <a:t>1) Construya un polígono de 5 lados con las coordenadas que desee.</a:t>
            </a:r>
          </a:p>
          <a:p>
            <a:pPr marL="0" indent="0" algn="just">
              <a:buNone/>
            </a:pPr>
            <a:r>
              <a:rPr lang="es-CO" sz="2800" dirty="0" smtClean="0"/>
              <a:t>2) Ubique el centro de homotecia diferente al punto (0,0).</a:t>
            </a:r>
          </a:p>
          <a:p>
            <a:pPr marL="0" indent="0" algn="just">
              <a:buNone/>
            </a:pPr>
            <a:r>
              <a:rPr lang="es-CO" sz="2800" dirty="0" smtClean="0"/>
              <a:t>3) Realice una transformación de dilatación o ampliación del polígono.</a:t>
            </a:r>
          </a:p>
          <a:p>
            <a:pPr marL="0" indent="0" algn="just">
              <a:buNone/>
            </a:pPr>
            <a:r>
              <a:rPr lang="es-CO" sz="2800" dirty="0" smtClean="0"/>
              <a:t>4) Realice una transformación de contracción o reducción del polígono.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637894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306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HOMOTECIAS</vt:lpstr>
      <vt:lpstr>ACTIVIDAD</vt:lpstr>
      <vt:lpstr>HOMOTECIA</vt:lpstr>
      <vt:lpstr>Presentación de PowerPoint</vt:lpstr>
      <vt:lpstr>Presentación de PowerPoint</vt:lpstr>
      <vt:lpstr>ACTIVIDAD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HOMOTECIAS</dc:title>
  <dc:creator>JEISSON GUSTIN</dc:creator>
  <cp:lastModifiedBy>JEISSON GUSTIN</cp:lastModifiedBy>
  <cp:revision>21</cp:revision>
  <dcterms:created xsi:type="dcterms:W3CDTF">2015-03-20T02:50:37Z</dcterms:created>
  <dcterms:modified xsi:type="dcterms:W3CDTF">2015-04-08T01:05:38Z</dcterms:modified>
</cp:coreProperties>
</file>