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58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6DA2-459A-4F65-A8E8-6D027AB04F70}" type="datetimeFigureOut">
              <a:rPr lang="es-CO" smtClean="0"/>
              <a:t>30/09/2014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44EC-7275-4498-B39D-E98EC174AA7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6DA2-459A-4F65-A8E8-6D027AB04F70}" type="datetimeFigureOut">
              <a:rPr lang="es-CO" smtClean="0"/>
              <a:t>30/09/2014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44EC-7275-4498-B39D-E98EC174AA7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6DA2-459A-4F65-A8E8-6D027AB04F70}" type="datetimeFigureOut">
              <a:rPr lang="es-CO" smtClean="0"/>
              <a:t>30/09/2014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44EC-7275-4498-B39D-E98EC174AA7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6DA2-459A-4F65-A8E8-6D027AB04F70}" type="datetimeFigureOut">
              <a:rPr lang="es-CO" smtClean="0"/>
              <a:t>30/09/2014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44EC-7275-4498-B39D-E98EC174AA7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6DA2-459A-4F65-A8E8-6D027AB04F70}" type="datetimeFigureOut">
              <a:rPr lang="es-CO" smtClean="0"/>
              <a:t>30/09/2014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44EC-7275-4498-B39D-E98EC174AA7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6DA2-459A-4F65-A8E8-6D027AB04F70}" type="datetimeFigureOut">
              <a:rPr lang="es-CO" smtClean="0"/>
              <a:t>30/09/2014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44EC-7275-4498-B39D-E98EC174AA7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6DA2-459A-4F65-A8E8-6D027AB04F70}" type="datetimeFigureOut">
              <a:rPr lang="es-CO" smtClean="0"/>
              <a:t>30/09/2014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44EC-7275-4498-B39D-E98EC174AA7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6DA2-459A-4F65-A8E8-6D027AB04F70}" type="datetimeFigureOut">
              <a:rPr lang="es-CO" smtClean="0"/>
              <a:t>30/09/2014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44EC-7275-4498-B39D-E98EC174AA7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6DA2-459A-4F65-A8E8-6D027AB04F70}" type="datetimeFigureOut">
              <a:rPr lang="es-CO" smtClean="0"/>
              <a:t>30/09/2014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44EC-7275-4498-B39D-E98EC174AA7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6DA2-459A-4F65-A8E8-6D027AB04F70}" type="datetimeFigureOut">
              <a:rPr lang="es-CO" smtClean="0"/>
              <a:t>30/09/2014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44EC-7275-4498-B39D-E98EC174AA71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6DA2-459A-4F65-A8E8-6D027AB04F70}" type="datetimeFigureOut">
              <a:rPr lang="es-CO" smtClean="0"/>
              <a:t>30/09/2014</a:t>
            </a:fld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944EC-7275-4498-B39D-E98EC174AA71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9F944EC-7275-4498-B39D-E98EC174AA71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E396DA2-459A-4F65-A8E8-6D027AB04F70}" type="datetimeFigureOut">
              <a:rPr lang="es-CO" smtClean="0"/>
              <a:t>30/09/2014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gobiernodecanarias.org/educacion/17webc/eltanque/todo_mate/numenteros/ascensor/ascensor_ep.html" TargetMode="External"/><Relationship Id="rId2" Type="http://schemas.openxmlformats.org/officeDocument/2006/relationships/hyperlink" Target="http://web.educastur.princast.es/ies/pravia/carpetas/recursos/mates/anaya1/datos/04/unidad_0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ucarchile.cl/ech/pro/app/detalle?ID=19186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1307976"/>
          </a:xfrm>
        </p:spPr>
        <p:txBody>
          <a:bodyPr/>
          <a:lstStyle/>
          <a:p>
            <a:pPr algn="ctr"/>
            <a:r>
              <a:rPr lang="es-CO" dirty="0" smtClean="0"/>
              <a:t>NÚMEROS ENTEROS</a:t>
            </a:r>
            <a:br>
              <a:rPr lang="es-CO" dirty="0" smtClean="0"/>
            </a:br>
            <a:r>
              <a:rPr lang="es-CO" dirty="0"/>
              <a:t>Z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3933056"/>
            <a:ext cx="6461760" cy="1066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CO" dirty="0" smtClean="0"/>
              <a:t>Profesores:</a:t>
            </a:r>
            <a:endParaRPr lang="es-CO" dirty="0" smtClean="0"/>
          </a:p>
          <a:p>
            <a:pPr algn="ctr"/>
            <a:r>
              <a:rPr lang="es-CO" dirty="0" smtClean="0"/>
              <a:t>JEISSON </a:t>
            </a:r>
            <a:r>
              <a:rPr lang="es-CO" dirty="0" smtClean="0"/>
              <a:t>GUSTIN</a:t>
            </a:r>
          </a:p>
          <a:p>
            <a:pPr algn="ctr"/>
            <a:r>
              <a:rPr lang="es-CO" dirty="0"/>
              <a:t>Y</a:t>
            </a:r>
            <a:endParaRPr lang="es-CO" dirty="0" smtClean="0"/>
          </a:p>
          <a:p>
            <a:pPr algn="ctr"/>
            <a:r>
              <a:rPr lang="es-CO" dirty="0" smtClean="0"/>
              <a:t>EDWIN SOTO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864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4704"/>
            <a:ext cx="841469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ombo"/>
          <p:cNvSpPr/>
          <p:nvPr/>
        </p:nvSpPr>
        <p:spPr>
          <a:xfrm>
            <a:off x="683568" y="2492896"/>
            <a:ext cx="216024" cy="216024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ombo"/>
          <p:cNvSpPr/>
          <p:nvPr/>
        </p:nvSpPr>
        <p:spPr>
          <a:xfrm>
            <a:off x="1175723" y="2492896"/>
            <a:ext cx="216024" cy="216024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ombo"/>
          <p:cNvSpPr/>
          <p:nvPr/>
        </p:nvSpPr>
        <p:spPr>
          <a:xfrm>
            <a:off x="1619672" y="2492896"/>
            <a:ext cx="216024" cy="216024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3275856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5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40" y="230924"/>
            <a:ext cx="6459191" cy="485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2143255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64658"/>
            <a:ext cx="2232248" cy="156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6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28092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7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Web grafía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>
                <a:hlinkClick r:id="rId2"/>
              </a:rPr>
              <a:t>http://</a:t>
            </a:r>
            <a:r>
              <a:rPr lang="es-CO" dirty="0" smtClean="0">
                <a:hlinkClick r:id="rId2"/>
              </a:rPr>
              <a:t>web.educastur.princast.es/ies/pravia/carpetas/recursos/mates/anaya1/datos/04/unidad_04.</a:t>
            </a:r>
            <a:endParaRPr lang="es-CO" dirty="0" smtClean="0"/>
          </a:p>
          <a:p>
            <a:r>
              <a:rPr lang="es-CO" u="sng" dirty="0">
                <a:hlinkClick r:id="rId3"/>
              </a:rPr>
              <a:t>http://www2.gobiernodecanarias.org/educacion/17webc/eltanque/todo_mate/numenteros/ascensor/ascensor_ep.html</a:t>
            </a:r>
            <a:endParaRPr lang="es-CO" dirty="0"/>
          </a:p>
          <a:p>
            <a:r>
              <a:rPr lang="es-CO" u="sng" dirty="0">
                <a:hlinkClick r:id="rId4"/>
              </a:rPr>
              <a:t>http://www.educarchile.cl/ech/pro/app/detalle?ID=191865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32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2" y="-27384"/>
            <a:ext cx="8410575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245367" y="1196752"/>
            <a:ext cx="3359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¿Cuál es la posición del naufragio, del globo, del submarino  del helicóptero y del barco?</a:t>
            </a:r>
            <a:endParaRPr lang="es-CO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292080" y="234888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¿</a:t>
            </a:r>
            <a:r>
              <a:rPr lang="es-CO" b="1" dirty="0" smtClean="0"/>
              <a:t>Cuántos metros de nailon  hay desde el globo hasta el anzuelo? </a:t>
            </a:r>
            <a:endParaRPr lang="es-CO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292080" y="3396853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¿Cuál es la distancia que separa al helicóptero del submarino?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0632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41168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836"/>
            <a:ext cx="821055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>
            <a:off x="4492965" y="1682985"/>
            <a:ext cx="13031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4632176" y="2420888"/>
            <a:ext cx="13163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4657805" y="2708920"/>
            <a:ext cx="13163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4810205" y="2996952"/>
            <a:ext cx="13163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4602387" y="3356992"/>
            <a:ext cx="13163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4784576" y="3645024"/>
            <a:ext cx="13163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4657805" y="4005064"/>
            <a:ext cx="13163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969621" y="2060848"/>
            <a:ext cx="13163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15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90066"/>
          </a:xfrm>
        </p:spPr>
        <p:txBody>
          <a:bodyPr/>
          <a:lstStyle/>
          <a:p>
            <a:pPr algn="ctr"/>
            <a:r>
              <a:rPr lang="es-CO" sz="2800" dirty="0" smtClean="0"/>
              <a:t>ORDENA DE MENOR A MAYOR</a:t>
            </a:r>
            <a:endParaRPr lang="es-CO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454579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11567"/>
            <a:ext cx="4600296" cy="114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66" y="3501004"/>
            <a:ext cx="4413842" cy="127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70" y="4813286"/>
            <a:ext cx="4332022" cy="117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968066" y="1691516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810681" y="1691516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644008" y="1687175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508104" y="1691516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059832" y="2987660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939376" y="2987660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912282" y="3022133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?</a:t>
            </a:r>
            <a:endParaRPr lang="es-CO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780833" y="3022133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?</a:t>
            </a:r>
            <a:endParaRPr lang="es-CO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059832" y="4211796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?</a:t>
            </a:r>
            <a:endParaRPr lang="es-CO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939376" y="4189847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?</a:t>
            </a:r>
            <a:endParaRPr lang="es-CO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840274" y="4211796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?</a:t>
            </a:r>
            <a:endParaRPr lang="es-CO" dirty="0"/>
          </a:p>
        </p:txBody>
      </p:sp>
      <p:sp>
        <p:nvSpPr>
          <p:cNvPr id="24" name="23 CuadroTexto"/>
          <p:cNvSpPr txBox="1"/>
          <p:nvPr/>
        </p:nvSpPr>
        <p:spPr>
          <a:xfrm>
            <a:off x="5724128" y="4211796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?</a:t>
            </a:r>
            <a:endParaRPr lang="es-CO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175978" y="5507940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?</a:t>
            </a:r>
            <a:endParaRPr lang="es-CO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040074" y="5507940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?</a:t>
            </a:r>
            <a:endParaRPr lang="es-CO" dirty="0"/>
          </a:p>
        </p:txBody>
      </p:sp>
      <p:sp>
        <p:nvSpPr>
          <p:cNvPr id="27" name="26 CuadroTexto"/>
          <p:cNvSpPr txBox="1"/>
          <p:nvPr/>
        </p:nvSpPr>
        <p:spPr>
          <a:xfrm>
            <a:off x="3927551" y="5498056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?</a:t>
            </a:r>
            <a:endParaRPr lang="es-CO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840274" y="5480563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?</a:t>
            </a:r>
            <a:endParaRPr lang="es-CO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724128" y="5507940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?</a:t>
            </a:r>
            <a:endParaRPr lang="es-CO" dirty="0"/>
          </a:p>
        </p:txBody>
      </p:sp>
      <p:sp>
        <p:nvSpPr>
          <p:cNvPr id="30" name="29 CuadroTexto"/>
          <p:cNvSpPr txBox="1"/>
          <p:nvPr/>
        </p:nvSpPr>
        <p:spPr>
          <a:xfrm>
            <a:off x="2174032" y="4211796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?</a:t>
            </a:r>
            <a:endParaRPr lang="es-CO" dirty="0"/>
          </a:p>
        </p:txBody>
      </p:sp>
      <p:sp>
        <p:nvSpPr>
          <p:cNvPr id="31" name="30 CuadroTexto"/>
          <p:cNvSpPr txBox="1"/>
          <p:nvPr/>
        </p:nvSpPr>
        <p:spPr>
          <a:xfrm>
            <a:off x="2175978" y="2987660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082593" y="1693995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08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4248472" cy="105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334387" cy="104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4334387" cy="117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77072"/>
            <a:ext cx="449038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46" y="5301208"/>
            <a:ext cx="456596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082593" y="971436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4716016" y="2204864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806037" y="2204864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925319" y="2204864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082593" y="2204864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508104" y="957539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716016" y="958801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806037" y="971436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925319" y="971436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806037" y="3479528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925319" y="3487614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073643" y="3487614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551406" y="2203602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925319" y="4787860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569259" y="3479528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082593" y="4753932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702824" y="3491716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925319" y="5936245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031962" y="5949280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28" name="27 CuadroTexto"/>
          <p:cNvSpPr txBox="1"/>
          <p:nvPr/>
        </p:nvSpPr>
        <p:spPr>
          <a:xfrm>
            <a:off x="5697889" y="4760335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768266" y="4787860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63316" y="4760335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31" name="30 CuadroTexto"/>
          <p:cNvSpPr txBox="1"/>
          <p:nvPr/>
        </p:nvSpPr>
        <p:spPr>
          <a:xfrm>
            <a:off x="5704370" y="5951866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32" name="31 CuadroTexto"/>
          <p:cNvSpPr txBox="1"/>
          <p:nvPr/>
        </p:nvSpPr>
        <p:spPr>
          <a:xfrm>
            <a:off x="4755727" y="5949280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832162" y="5949280"/>
            <a:ext cx="5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73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260648"/>
            <a:ext cx="838899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965304" y="17979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6117704" y="198263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5452795" y="2483054"/>
            <a:ext cx="66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436096" y="2852386"/>
            <a:ext cx="66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436096" y="3306828"/>
            <a:ext cx="72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465176" y="2079432"/>
            <a:ext cx="76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465176" y="1710100"/>
            <a:ext cx="76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465176" y="1268760"/>
            <a:ext cx="76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?</a:t>
            </a:r>
          </a:p>
        </p:txBody>
      </p:sp>
      <p:sp>
        <p:nvSpPr>
          <p:cNvPr id="5" name="4 Rombo"/>
          <p:cNvSpPr/>
          <p:nvPr/>
        </p:nvSpPr>
        <p:spPr>
          <a:xfrm>
            <a:off x="6159921" y="1361093"/>
            <a:ext cx="216024" cy="184666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ombo"/>
          <p:cNvSpPr/>
          <p:nvPr/>
        </p:nvSpPr>
        <p:spPr>
          <a:xfrm>
            <a:off x="6173006" y="1702082"/>
            <a:ext cx="216024" cy="184666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Rombo"/>
          <p:cNvSpPr/>
          <p:nvPr/>
        </p:nvSpPr>
        <p:spPr>
          <a:xfrm>
            <a:off x="6168457" y="2171765"/>
            <a:ext cx="216024" cy="18466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Rombo"/>
          <p:cNvSpPr/>
          <p:nvPr/>
        </p:nvSpPr>
        <p:spPr>
          <a:xfrm>
            <a:off x="6171681" y="2575387"/>
            <a:ext cx="216024" cy="184666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ombo"/>
          <p:cNvSpPr/>
          <p:nvPr/>
        </p:nvSpPr>
        <p:spPr>
          <a:xfrm>
            <a:off x="6173006" y="2944719"/>
            <a:ext cx="216024" cy="184666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Rombo"/>
          <p:cNvSpPr/>
          <p:nvPr/>
        </p:nvSpPr>
        <p:spPr>
          <a:xfrm>
            <a:off x="6189712" y="3399161"/>
            <a:ext cx="216024" cy="184666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07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8408574" cy="491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43151" y="18385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PROBLEMAS</a:t>
            </a:r>
            <a:endParaRPr lang="es-CO" sz="2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50682"/>
            <a:ext cx="7836726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3" y="6237312"/>
            <a:ext cx="82677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ombo"/>
          <p:cNvSpPr/>
          <p:nvPr/>
        </p:nvSpPr>
        <p:spPr>
          <a:xfrm>
            <a:off x="5004048" y="1844824"/>
            <a:ext cx="288032" cy="216024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ombo"/>
          <p:cNvSpPr/>
          <p:nvPr/>
        </p:nvSpPr>
        <p:spPr>
          <a:xfrm>
            <a:off x="5004048" y="2132856"/>
            <a:ext cx="288032" cy="216024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CuadroTexto"/>
          <p:cNvSpPr txBox="1"/>
          <p:nvPr/>
        </p:nvSpPr>
        <p:spPr>
          <a:xfrm flipH="1">
            <a:off x="3064024" y="3933056"/>
            <a:ext cx="71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511660" y="501317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696078" y="5003884"/>
            <a:ext cx="174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788024" y="6237312"/>
            <a:ext cx="77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17" name="16 CuadroTexto"/>
          <p:cNvSpPr txBox="1"/>
          <p:nvPr/>
        </p:nvSpPr>
        <p:spPr>
          <a:xfrm flipH="1">
            <a:off x="1663393" y="3900790"/>
            <a:ext cx="71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18" name="17 CuadroTexto"/>
          <p:cNvSpPr txBox="1"/>
          <p:nvPr/>
        </p:nvSpPr>
        <p:spPr>
          <a:xfrm flipH="1">
            <a:off x="2495307" y="3040238"/>
            <a:ext cx="174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26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84" y="1484784"/>
            <a:ext cx="8475116" cy="106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30560"/>
            <a:ext cx="21240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915816" y="204856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                ?</a:t>
            </a:r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6156176" y="209157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452320" y="209157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?</a:t>
            </a:r>
            <a:endParaRPr lang="es-CO" dirty="0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40968"/>
            <a:ext cx="846043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3894292" y="32849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             ?</a:t>
            </a:r>
            <a:endParaRPr lang="es-CO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331640" y="32129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8" name="7 Rombo"/>
          <p:cNvSpPr/>
          <p:nvPr/>
        </p:nvSpPr>
        <p:spPr>
          <a:xfrm>
            <a:off x="6761876" y="4221088"/>
            <a:ext cx="258396" cy="216024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93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5"/>
            <a:ext cx="8460432" cy="619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88024" y="19888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4788024" y="40050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4788024" y="43651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788024" y="47971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788024" y="35730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750198" y="27809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750198" y="27809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750198" y="243944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750198" y="316153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5" name="4 Rombo"/>
          <p:cNvSpPr/>
          <p:nvPr/>
        </p:nvSpPr>
        <p:spPr>
          <a:xfrm>
            <a:off x="1187624" y="1795790"/>
            <a:ext cx="288032" cy="265058"/>
          </a:xfrm>
          <a:prstGeom prst="diamond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4 Rombo"/>
          <p:cNvSpPr/>
          <p:nvPr/>
        </p:nvSpPr>
        <p:spPr>
          <a:xfrm>
            <a:off x="1403648" y="2498177"/>
            <a:ext cx="288032" cy="292905"/>
          </a:xfrm>
          <a:prstGeom prst="diamon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Rombo"/>
          <p:cNvSpPr/>
          <p:nvPr/>
        </p:nvSpPr>
        <p:spPr>
          <a:xfrm>
            <a:off x="1259632" y="4849289"/>
            <a:ext cx="288032" cy="265058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Rombo"/>
          <p:cNvSpPr/>
          <p:nvPr/>
        </p:nvSpPr>
        <p:spPr>
          <a:xfrm>
            <a:off x="1331640" y="4460086"/>
            <a:ext cx="288032" cy="265058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27 Rombo"/>
          <p:cNvSpPr/>
          <p:nvPr/>
        </p:nvSpPr>
        <p:spPr>
          <a:xfrm>
            <a:off x="1259632" y="4221088"/>
            <a:ext cx="288032" cy="265058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28 Rombo"/>
          <p:cNvSpPr/>
          <p:nvPr/>
        </p:nvSpPr>
        <p:spPr>
          <a:xfrm>
            <a:off x="3275856" y="4664623"/>
            <a:ext cx="288032" cy="26505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29 Rombo"/>
          <p:cNvSpPr/>
          <p:nvPr/>
        </p:nvSpPr>
        <p:spPr>
          <a:xfrm>
            <a:off x="2738664" y="2365648"/>
            <a:ext cx="288032" cy="265058"/>
          </a:xfrm>
          <a:prstGeom prst="diamond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30 Rombo"/>
          <p:cNvSpPr/>
          <p:nvPr/>
        </p:nvSpPr>
        <p:spPr>
          <a:xfrm>
            <a:off x="2771800" y="1867798"/>
            <a:ext cx="288032" cy="265058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70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250</TotalTime>
  <Words>189</Words>
  <Application>Microsoft Office PowerPoint</Application>
  <PresentationFormat>Presentación en pantalla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Adyacencia</vt:lpstr>
      <vt:lpstr>NÚMEROS ENTEROS Z</vt:lpstr>
      <vt:lpstr>Presentación de PowerPoint</vt:lpstr>
      <vt:lpstr>Presentación de PowerPoint</vt:lpstr>
      <vt:lpstr>ORDENA DE MENOR A MAYOR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Web grafía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NÚMEROS ENTEROS</dc:title>
  <dc:creator>Luffi</dc:creator>
  <cp:lastModifiedBy>Luffi</cp:lastModifiedBy>
  <cp:revision>18</cp:revision>
  <dcterms:created xsi:type="dcterms:W3CDTF">2014-09-13T17:31:08Z</dcterms:created>
  <dcterms:modified xsi:type="dcterms:W3CDTF">2014-09-30T22:51:34Z</dcterms:modified>
</cp:coreProperties>
</file>