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4EA6-920F-42FB-AAA7-3740BC4DE204}" type="datetimeFigureOut">
              <a:rPr lang="es-CO" smtClean="0"/>
              <a:t>12/10/2014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FF32-8349-4CF2-8313-B79DD9E1DD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417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4EA6-920F-42FB-AAA7-3740BC4DE204}" type="datetimeFigureOut">
              <a:rPr lang="es-CO" smtClean="0"/>
              <a:t>12/10/2014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FF32-8349-4CF2-8313-B79DD9E1DD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772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4EA6-920F-42FB-AAA7-3740BC4DE204}" type="datetimeFigureOut">
              <a:rPr lang="es-CO" smtClean="0"/>
              <a:t>12/10/2014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FF32-8349-4CF2-8313-B79DD9E1DD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483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4EA6-920F-42FB-AAA7-3740BC4DE204}" type="datetimeFigureOut">
              <a:rPr lang="es-CO" smtClean="0"/>
              <a:t>12/10/2014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FF32-8349-4CF2-8313-B79DD9E1DD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630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4EA6-920F-42FB-AAA7-3740BC4DE204}" type="datetimeFigureOut">
              <a:rPr lang="es-CO" smtClean="0"/>
              <a:t>12/10/2014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FF32-8349-4CF2-8313-B79DD9E1DD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557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4EA6-920F-42FB-AAA7-3740BC4DE204}" type="datetimeFigureOut">
              <a:rPr lang="es-CO" smtClean="0"/>
              <a:t>12/10/2014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FF32-8349-4CF2-8313-B79DD9E1DD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220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4EA6-920F-42FB-AAA7-3740BC4DE204}" type="datetimeFigureOut">
              <a:rPr lang="es-CO" smtClean="0"/>
              <a:t>12/10/2014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FF32-8349-4CF2-8313-B79DD9E1DD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986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4EA6-920F-42FB-AAA7-3740BC4DE204}" type="datetimeFigureOut">
              <a:rPr lang="es-CO" smtClean="0"/>
              <a:t>12/10/2014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FF32-8349-4CF2-8313-B79DD9E1DD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963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4EA6-920F-42FB-AAA7-3740BC4DE204}" type="datetimeFigureOut">
              <a:rPr lang="es-CO" smtClean="0"/>
              <a:t>12/10/2014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FF32-8349-4CF2-8313-B79DD9E1DD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156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4EA6-920F-42FB-AAA7-3740BC4DE204}" type="datetimeFigureOut">
              <a:rPr lang="es-CO" smtClean="0"/>
              <a:t>12/10/2014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FF32-8349-4CF2-8313-B79DD9E1DD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557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4EA6-920F-42FB-AAA7-3740BC4DE204}" type="datetimeFigureOut">
              <a:rPr lang="es-CO" smtClean="0"/>
              <a:t>12/10/2014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FF32-8349-4CF2-8313-B79DD9E1DD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955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4EA6-920F-42FB-AAA7-3740BC4DE204}" type="datetimeFigureOut">
              <a:rPr lang="es-CO" smtClean="0"/>
              <a:t>12/10/2014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4FF32-8349-4CF2-8313-B79DD9E1DD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931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/>
          <a:lstStyle/>
          <a:p>
            <a:r>
              <a:rPr lang="es-CO" dirty="0" smtClean="0"/>
              <a:t>POLÍGONOS REGULARES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r>
              <a:rPr lang="es-CO" dirty="0" smtClean="0"/>
              <a:t>Lic. Jeisson Gustin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20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Polígonos regulares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algn="just"/>
            <a:r>
              <a:rPr lang="es-CO" sz="2800" dirty="0" smtClean="0"/>
              <a:t>Los polígonos regulares son aquellas figuras geométricas planas cuyos lados y ángulos tienen la misma medida.</a:t>
            </a:r>
            <a:endParaRPr lang="es-CO" sz="2800" dirty="0"/>
          </a:p>
        </p:txBody>
      </p:sp>
      <p:pic>
        <p:nvPicPr>
          <p:cNvPr id="1028" name="Picture 4" descr="http://3.bp.blogspot.com/-g-LVCdQGCsw/UAyI_-mo9EI/AAAAAAAAAGI/ExncS0LZTZU/s1600/p+regula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3888432" cy="3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4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Construcción de polígonos regulares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O" dirty="0" smtClean="0"/>
              <a:t>Una forma muy sencilla de construir polígonos regulares es a partir de la división de una circunferencia en partes iguales utilizando regla compás y transportador. Para ello se siguen los siguientes pasos:</a:t>
            </a:r>
          </a:p>
          <a:p>
            <a:pPr marL="0" indent="0" algn="just">
              <a:buNone/>
            </a:pPr>
            <a:r>
              <a:rPr lang="es-CO" dirty="0" smtClean="0"/>
              <a:t>Vamos a construir un pentágono</a:t>
            </a:r>
          </a:p>
          <a:p>
            <a:pPr algn="just">
              <a:buFontTx/>
              <a:buChar char="-"/>
            </a:pPr>
            <a:r>
              <a:rPr lang="es-CO" dirty="0" smtClean="0"/>
              <a:t>Traza una circunferencia</a:t>
            </a:r>
          </a:p>
          <a:p>
            <a:pPr algn="just">
              <a:buFontTx/>
              <a:buChar char="-"/>
            </a:pPr>
            <a:r>
              <a:rPr lang="es-CO" dirty="0" smtClean="0"/>
              <a:t>Como el pentágono tiene 5 lados y la circunferencia mide 360° dividimos 360°/5, eso nos da 72°</a:t>
            </a:r>
          </a:p>
          <a:p>
            <a:pPr algn="just">
              <a:buFontTx/>
              <a:buChar char="-"/>
            </a:pPr>
            <a:endParaRPr lang="es-CO" dirty="0" smtClean="0"/>
          </a:p>
          <a:p>
            <a:pPr algn="just">
              <a:buFontTx/>
              <a:buChar char="-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343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424936" cy="5649491"/>
          </a:xfrm>
        </p:spPr>
        <p:txBody>
          <a:bodyPr numCol="2">
            <a:normAutofit/>
          </a:bodyPr>
          <a:lstStyle/>
          <a:p>
            <a:r>
              <a:rPr lang="es-CO" sz="2800" dirty="0" smtClean="0"/>
              <a:t>Trazamos un ángulo ACB   de 72° sobre la circunferencia</a:t>
            </a:r>
          </a:p>
          <a:p>
            <a:pPr marL="0" indent="0">
              <a:buNone/>
            </a:pPr>
            <a:endParaRPr lang="es-CO" sz="2800" dirty="0"/>
          </a:p>
          <a:p>
            <a:pPr marL="0" indent="0">
              <a:buNone/>
            </a:pPr>
            <a:endParaRPr lang="es-CO" sz="2800" dirty="0" smtClean="0"/>
          </a:p>
          <a:p>
            <a:pPr marL="0" indent="0" algn="just">
              <a:buNone/>
            </a:pPr>
            <a:endParaRPr lang="es-CO" sz="2800" dirty="0" smtClean="0"/>
          </a:p>
          <a:p>
            <a:endParaRPr lang="es-CO" sz="2800" dirty="0" smtClean="0"/>
          </a:p>
          <a:p>
            <a:endParaRPr lang="es-CO" sz="2800" dirty="0"/>
          </a:p>
          <a:p>
            <a:r>
              <a:rPr lang="es-CO" sz="2800" dirty="0" smtClean="0"/>
              <a:t>Se unen los puntos que donde se corta la circunferencia.</a:t>
            </a:r>
          </a:p>
          <a:p>
            <a:r>
              <a:rPr lang="es-CO" sz="2800" dirty="0" smtClean="0"/>
              <a:t>Tomamos la medida del arco AB con el compás y la repartimos al resto de la circunferencia cortándola en 5 partes iguales</a:t>
            </a:r>
          </a:p>
          <a:p>
            <a:endParaRPr lang="es-CO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11322"/>
            <a:ext cx="1440160" cy="152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56" y="2001659"/>
            <a:ext cx="1365672" cy="142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3"/>
            <a:ext cx="1368151" cy="133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138" y="3288898"/>
            <a:ext cx="1388009" cy="132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71" y="4941168"/>
            <a:ext cx="1643508" cy="162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7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/>
          <a:lstStyle/>
          <a:p>
            <a:pPr marL="0" indent="0" algn="just">
              <a:buNone/>
            </a:pPr>
            <a:r>
              <a:rPr lang="es-CO" sz="2400" dirty="0" smtClean="0"/>
              <a:t>Se puede trazar cualquier polígono regular aplicando el mismo método.</a:t>
            </a:r>
          </a:p>
          <a:p>
            <a:pPr marL="0" indent="0" algn="just">
              <a:buNone/>
            </a:pPr>
            <a:r>
              <a:rPr lang="es-CO" sz="2400" dirty="0" smtClean="0"/>
              <a:t>Tracemos un eneágono  o polígono de 9 lados:</a:t>
            </a:r>
          </a:p>
          <a:p>
            <a:pPr marL="0" indent="0" algn="just">
              <a:buNone/>
            </a:pPr>
            <a:r>
              <a:rPr lang="es-CO" sz="2400" dirty="0" smtClean="0"/>
              <a:t>- Trazamos la circunferencia y dividimos 360°/9 nos da 40°</a:t>
            </a:r>
          </a:p>
          <a:p>
            <a:pPr marL="0" indent="0" algn="just">
              <a:buNone/>
            </a:pPr>
            <a:r>
              <a:rPr lang="es-CO" sz="2400" dirty="0" smtClean="0"/>
              <a:t>- Trazamos un ángulo de 40° sobre la circunferencia</a:t>
            </a:r>
          </a:p>
          <a:p>
            <a:pPr marL="0" indent="0" algn="just">
              <a:buNone/>
            </a:pPr>
            <a:r>
              <a:rPr lang="es-CO" sz="2400" dirty="0" smtClean="0"/>
              <a:t>- Tomamos el arco comprendido entre el ángulo y trasladamos su medida al resto de la circunferencia con el compás</a:t>
            </a:r>
          </a:p>
          <a:p>
            <a:pPr algn="just">
              <a:buFontTx/>
              <a:buChar char="-"/>
            </a:pPr>
            <a:r>
              <a:rPr lang="es-CO" sz="2400" dirty="0" smtClean="0"/>
              <a:t>Unimos los puntos </a:t>
            </a:r>
          </a:p>
          <a:p>
            <a:pPr marL="0" indent="0" algn="just">
              <a:buNone/>
            </a:pPr>
            <a:endParaRPr lang="es-CO" sz="2400" dirty="0" smtClean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933056"/>
            <a:ext cx="160111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787" y="3977924"/>
            <a:ext cx="1915972" cy="144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977926"/>
            <a:ext cx="1584175" cy="138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9291"/>
            <a:ext cx="1368152" cy="149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1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ACTIVIDAD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dirty="0" smtClean="0"/>
              <a:t>Siguiendo los procedimientos presentados anteriormente, construya:</a:t>
            </a:r>
          </a:p>
          <a:p>
            <a:r>
              <a:rPr lang="es-CO" dirty="0" smtClean="0"/>
              <a:t>Un cuadrilátero regular</a:t>
            </a:r>
          </a:p>
          <a:p>
            <a:r>
              <a:rPr lang="es-CO" dirty="0" smtClean="0"/>
              <a:t>Un hexágono regular</a:t>
            </a:r>
          </a:p>
          <a:p>
            <a:r>
              <a:rPr lang="es-CO" dirty="0" smtClean="0"/>
              <a:t>Un heptágono regular</a:t>
            </a:r>
          </a:p>
          <a:p>
            <a:r>
              <a:rPr lang="es-CO" dirty="0" smtClean="0"/>
              <a:t>Un octágono regular</a:t>
            </a:r>
          </a:p>
          <a:p>
            <a:r>
              <a:rPr lang="es-CO" dirty="0" smtClean="0"/>
              <a:t>Un decágono regular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46057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</TotalTime>
  <Words>226</Words>
  <Application>Microsoft Office PowerPoint</Application>
  <PresentationFormat>Presentación en pantalla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POLÍGONOS REGULARES</vt:lpstr>
      <vt:lpstr>Polígonos regulares</vt:lpstr>
      <vt:lpstr>Construcción de polígonos regulares</vt:lpstr>
      <vt:lpstr>Presentación de PowerPoint</vt:lpstr>
      <vt:lpstr>Presentación de PowerPoint</vt:lpstr>
      <vt:lpstr>ACTIVIDAD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POLÍGONOS REGULARES</dc:title>
  <dc:creator>Luffi</dc:creator>
  <cp:lastModifiedBy>Luffi</cp:lastModifiedBy>
  <cp:revision>11</cp:revision>
  <dcterms:created xsi:type="dcterms:W3CDTF">2014-10-12T16:08:54Z</dcterms:created>
  <dcterms:modified xsi:type="dcterms:W3CDTF">2014-10-12T20:00:54Z</dcterms:modified>
</cp:coreProperties>
</file>