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user\Desktop\GEOMETR&#205;A\actividad%201%20rotaci&#243;n.ggb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ROTACIÓN DE POLÍGONOS EN EL PLANO CARTESIANO</a:t>
            </a:r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35855" y="4527351"/>
            <a:ext cx="7766936" cy="1096899"/>
          </a:xfrm>
        </p:spPr>
        <p:txBody>
          <a:bodyPr/>
          <a:lstStyle/>
          <a:p>
            <a:r>
              <a:rPr lang="es-CO" dirty="0" smtClean="0"/>
              <a:t>LIC. JEISSON GUSTIN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9950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9803"/>
          </a:xfrm>
        </p:spPr>
        <p:txBody>
          <a:bodyPr/>
          <a:lstStyle/>
          <a:p>
            <a:pPr algn="ctr"/>
            <a:r>
              <a:rPr lang="es-CO" dirty="0" smtClean="0"/>
              <a:t>ACTIVIDAD DE INTRODUCCIÓN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339403"/>
            <a:ext cx="8943184" cy="470195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CO" sz="2400" dirty="0" smtClean="0"/>
              <a:t>Sobre la hoja milimetrada dibuja un plano cartesiano y con centro en (0,0) traza dos circunferencias de radios R1= 3cm y R2= 5 cm.</a:t>
            </a:r>
          </a:p>
          <a:p>
            <a:pPr marL="0" indent="0">
              <a:buNone/>
            </a:pPr>
            <a:r>
              <a:rPr lang="es-CO" sz="2400" dirty="0" smtClean="0"/>
              <a:t>Traza el polígono ubicado en los puntos A(0,0), B(3,0) y C(4,3) y realiza las siguientes transformaciones utilizando el transportador de grados:</a:t>
            </a:r>
          </a:p>
          <a:p>
            <a:pPr marL="0" indent="0">
              <a:buNone/>
            </a:pPr>
            <a:r>
              <a:rPr lang="es-CO" sz="2400" dirty="0" smtClean="0"/>
              <a:t>1) Rotar el segmento AB Y AC 90°, unir los puntos B y C</a:t>
            </a:r>
          </a:p>
          <a:p>
            <a:pPr marL="0" indent="0">
              <a:buNone/>
            </a:pPr>
            <a:r>
              <a:rPr lang="es-CO" sz="2400" dirty="0" smtClean="0"/>
              <a:t>2) Rotar </a:t>
            </a:r>
            <a:r>
              <a:rPr lang="es-CO" sz="2400" dirty="0"/>
              <a:t>el segmento AB Y AC </a:t>
            </a:r>
            <a:r>
              <a:rPr lang="es-CO" sz="2400" dirty="0" smtClean="0"/>
              <a:t>180°</a:t>
            </a:r>
            <a:r>
              <a:rPr lang="es-CO" sz="2400" dirty="0"/>
              <a:t>, unir los puntos B y C</a:t>
            </a:r>
          </a:p>
          <a:p>
            <a:pPr marL="0" indent="0">
              <a:buNone/>
            </a:pPr>
            <a:r>
              <a:rPr lang="es-CO" sz="2400" dirty="0" smtClean="0"/>
              <a:t>3) Rotar </a:t>
            </a:r>
            <a:r>
              <a:rPr lang="es-CO" sz="2400" dirty="0"/>
              <a:t>el segmento AB Y AC </a:t>
            </a:r>
            <a:r>
              <a:rPr lang="es-CO" sz="2400" dirty="0" smtClean="0"/>
              <a:t>270°</a:t>
            </a:r>
            <a:r>
              <a:rPr lang="es-CO" sz="2400" dirty="0"/>
              <a:t>, unir los puntos B y </a:t>
            </a:r>
            <a:r>
              <a:rPr lang="es-CO" sz="2400" dirty="0" smtClean="0"/>
              <a:t>C</a:t>
            </a:r>
          </a:p>
          <a:p>
            <a:pPr marL="0" indent="0">
              <a:buNone/>
            </a:pPr>
            <a:r>
              <a:rPr lang="es-CO" sz="2400" dirty="0" smtClean="0">
                <a:solidFill>
                  <a:srgbClr val="FF0000"/>
                </a:solidFill>
              </a:rPr>
              <a:t>4) Reflejar los cuatro polígonos sobre los ejes X y </a:t>
            </a:r>
            <a:r>
              <a:rPr lang="es-CO" sz="2400" dirty="0" err="1" smtClean="0">
                <a:solidFill>
                  <a:srgbClr val="FF0000"/>
                </a:solidFill>
              </a:rPr>
              <a:t>Y</a:t>
            </a:r>
            <a:endParaRPr lang="es-CO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s-CO" sz="2400" dirty="0" smtClean="0">
                <a:hlinkClick r:id="rId2" action="ppaction://hlinkfile"/>
              </a:rPr>
              <a:t>C:\Users\user\Desktop\GEOMETRÍA\actividad 1 </a:t>
            </a:r>
            <a:r>
              <a:rPr lang="es-CO" sz="2400" dirty="0" err="1" smtClean="0">
                <a:hlinkClick r:id="rId2" action="ppaction://hlinkfile"/>
              </a:rPr>
              <a:t>rotación.ggb</a:t>
            </a:r>
            <a:endParaRPr lang="es-CO" sz="2400" dirty="0"/>
          </a:p>
          <a:p>
            <a:pPr>
              <a:buFontTx/>
              <a:buChar char="-"/>
            </a:pPr>
            <a:endParaRPr lang="es-CO" dirty="0" smtClean="0"/>
          </a:p>
          <a:p>
            <a:endParaRPr lang="es-CO" dirty="0" smtClean="0"/>
          </a:p>
          <a:p>
            <a:pPr marL="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8373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Ahora responde las siguientes preguntas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3" y="1287887"/>
            <a:ext cx="9187883" cy="4753475"/>
          </a:xfrm>
        </p:spPr>
        <p:txBody>
          <a:bodyPr>
            <a:normAutofit/>
          </a:bodyPr>
          <a:lstStyle/>
          <a:p>
            <a:pPr algn="just"/>
            <a:r>
              <a:rPr lang="es-CO" sz="2800" dirty="0" smtClean="0"/>
              <a:t>Al rotar el polígono sobre el punto A(0,0) ¿los segmento AB y AC varían su longitud?</a:t>
            </a:r>
          </a:p>
          <a:p>
            <a:pPr algn="just"/>
            <a:r>
              <a:rPr lang="es-CO" sz="2800" dirty="0" smtClean="0"/>
              <a:t>¿El punto A es un punto fijo? ¿Por qué?</a:t>
            </a:r>
          </a:p>
          <a:p>
            <a:pPr algn="just"/>
            <a:r>
              <a:rPr lang="es-CO" sz="2800" dirty="0" smtClean="0"/>
              <a:t>¿los puntos B y C son fijos? ¿Por qué?</a:t>
            </a:r>
          </a:p>
          <a:p>
            <a:pPr algn="just"/>
            <a:r>
              <a:rPr lang="es-CO" sz="2800" dirty="0" smtClean="0"/>
              <a:t>Al rotar ¿los vértices B y C  se salen de las circunferencias de radios  R1 y R2?</a:t>
            </a:r>
          </a:p>
          <a:p>
            <a:pPr algn="just"/>
            <a:r>
              <a:rPr lang="es-CO" sz="2800" dirty="0" smtClean="0"/>
              <a:t>¿Cuáles son los elementos geométricos que permiten la rotación del polígono sobre el plano cartesiano?</a:t>
            </a:r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val="178573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59</TotalTime>
  <Words>219</Words>
  <Application>Microsoft Office PowerPoint</Application>
  <PresentationFormat>Panorámica</PresentationFormat>
  <Paragraphs>17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Faceta</vt:lpstr>
      <vt:lpstr>ROTACIÓN DE POLÍGONOS EN EL PLANO CARTESIANO</vt:lpstr>
      <vt:lpstr>ACTIVIDAD DE INTRODUCCIÓN</vt:lpstr>
      <vt:lpstr>Ahora responde las siguientes preguntas</vt:lpstr>
    </vt:vector>
  </TitlesOfParts>
  <Company>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ROTACIÓN DE POLÍGONOS EN EL PLANO CARTESIANO</dc:title>
  <dc:creator>JEISSON GUSTIN</dc:creator>
  <cp:lastModifiedBy>JEISSON GUSTIN</cp:lastModifiedBy>
  <cp:revision>5</cp:revision>
  <dcterms:created xsi:type="dcterms:W3CDTF">2015-03-06T03:25:09Z</dcterms:created>
  <dcterms:modified xsi:type="dcterms:W3CDTF">2015-03-06T04:24:19Z</dcterms:modified>
</cp:coreProperties>
</file>